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ora Medium" charset="0"/>
      <p:regular r:id="rId11"/>
    </p:embeddedFont>
    <p:embeddedFont>
      <p:font typeface="Consolas" pitchFamily="49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Noto Sans TC" charset="-12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-516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8DFF5-CF16-4481-8665-D82020631CF0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40759-6E55-4E41-A07F-44A05398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21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 Group Checker: A Simple Python Program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7987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program categorizes users into age groups. It's a simple Python demo for practical use.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42040"/>
            <a:ext cx="7556421" cy="3265408"/>
          </a:xfrm>
          <a:prstGeom prst="roundRect">
            <a:avLst>
              <a:gd name="adj" fmla="val 1042"/>
            </a:avLst>
          </a:prstGeom>
          <a:solidFill>
            <a:srgbClr val="07070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320302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8148" y="4225528"/>
            <a:ext cx="65216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 smtClean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BY: Group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88148" y="4883110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Saurav Raj Aryal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088148" y="5325308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Dipti KC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088148" y="5767507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Suraj Gupta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088148" y="6209705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Sajina Dangi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088148" y="6651903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u="sng" dirty="0" err="1" smtClean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Manjil</a:t>
            </a:r>
            <a:r>
              <a:rPr lang="en-US" sz="1750" b="1" u="sng" dirty="0" smtClean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b="1" u="sng" dirty="0" err="1" smtClean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Shrestha</a:t>
            </a:r>
            <a:r>
              <a:rPr lang="en-US" sz="1750" b="1" u="sng" dirty="0" smtClean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What Does It Do?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Captures 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takes the user's age as input.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Categorizes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are sorted into child, teen, adult, or senior groups.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program provides clear, understandable output.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046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Easy User Interaction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prompts guide the user for age input.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Error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Input is validated to ensure only numbers are accepted.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Repeated Checks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can perform multiple age categorizations.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Clear Output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program displays the correct age group clearly.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282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Walkthrough: Input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Prompt for 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input("Enter your age: ")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collects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Convert to Integer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 = int(age)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changes text to a number.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Handle Errors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</a:t>
            </a: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try-except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block manages invalid input.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464"/>
            <a:ext cx="901791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Walkthrough: Conditionals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771769"/>
            <a:ext cx="1614011" cy="1256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2869" y="2366724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15257" y="2030134"/>
            <a:ext cx="1936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Senior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915674" y="2576715"/>
            <a:ext cx="1936313" cy="29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 smtClean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print("Senior")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915257" y="3040023"/>
            <a:ext cx="8867537" cy="15240"/>
          </a:xfrm>
          <a:prstGeom prst="roundRect">
            <a:avLst>
              <a:gd name="adj" fmla="val 212093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082171"/>
            <a:ext cx="3228022" cy="12565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2869" y="3521035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83831" y="3297555"/>
            <a:ext cx="262247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Adult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83831" y="3763328"/>
            <a:ext cx="2622471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elif age &lt; 59: print("Adult")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22263" y="4350425"/>
            <a:ext cx="8060531" cy="15240"/>
          </a:xfrm>
          <a:prstGeom prst="roundRect">
            <a:avLst>
              <a:gd name="adj" fmla="val 212093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392573"/>
            <a:ext cx="4842034" cy="12565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2869" y="4831437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90836" y="4607957"/>
            <a:ext cx="25838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Teen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90836" y="5073729"/>
            <a:ext cx="2583894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elif age &lt; 18: print("Teen")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9268" y="5660827"/>
            <a:ext cx="7253526" cy="15240"/>
          </a:xfrm>
          <a:prstGeom prst="roundRect">
            <a:avLst>
              <a:gd name="adj" fmla="val 212093"/>
            </a:avLst>
          </a:prstGeom>
          <a:solidFill>
            <a:srgbClr val="3F3F4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702975"/>
            <a:ext cx="6456164" cy="12565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2750" y="6141839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7842" y="5918359"/>
            <a:ext cx="242423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Child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97842" y="6384131"/>
            <a:ext cx="242423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age &lt; 10: print("Child")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93790" y="7201972"/>
            <a:ext cx="13042821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Conditional statements (</a:t>
            </a: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 classify the age.</a:t>
            </a:r>
            <a:endParaRPr lang="en-US" sz="1650" dirty="0"/>
          </a:p>
        </p:txBody>
      </p:sp>
      <p:sp>
        <p:nvSpPr>
          <p:cNvPr id="23" name="Rectangle 22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51" y="606147"/>
            <a:ext cx="133580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3" name="Text 1"/>
          <p:cNvSpPr/>
          <p:nvPr/>
        </p:nvSpPr>
        <p:spPr>
          <a:xfrm>
            <a:off x="4501158" y="913209"/>
            <a:ext cx="5627965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u="sng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Walkthrough: Output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1" y="1599962"/>
            <a:ext cx="10445234" cy="5810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151" y="7543205"/>
            <a:ext cx="133580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11084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Experience: Running the Program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Execute Script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29815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 the Python file to begin.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Age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32726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Type your age when prompted.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Classification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1173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your age group displayed instantly.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Repeat or Exit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4068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to continue or end the session.</a:t>
            </a:r>
            <a:endParaRPr lang="en-US" sz="1750" dirty="0"/>
          </a:p>
        </p:txBody>
      </p:sp>
      <p:sp>
        <p:nvSpPr>
          <p:cNvPr id="23" name="Rectangle 22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7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59788" y="3082766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Simple Yet Practical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straightforward program with real-world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Concepts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Showcases input, conditionals, try and except and loops.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Great for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Serves as an ideal Python learning example.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01600" y="7788166"/>
            <a:ext cx="1828800" cy="4414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328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Sora Medium</vt:lpstr>
      <vt:lpstr>Consolas</vt:lpstr>
      <vt:lpstr>Calibri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Saurav Aryal</cp:lastModifiedBy>
  <cp:revision>6</cp:revision>
  <dcterms:created xsi:type="dcterms:W3CDTF">2025-06-02T09:50:03Z</dcterms:created>
  <dcterms:modified xsi:type="dcterms:W3CDTF">2025-06-03T04:15:13Z</dcterms:modified>
</cp:coreProperties>
</file>